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4" r:id="rId4"/>
  </p:sldMasterIdLst>
  <p:notesMasterIdLst>
    <p:notesMasterId r:id="rId16"/>
  </p:notesMasterIdLst>
  <p:sldIdLst>
    <p:sldId id="2510" r:id="rId5"/>
    <p:sldId id="2521" r:id="rId6"/>
    <p:sldId id="2512" r:id="rId7"/>
    <p:sldId id="2513" r:id="rId8"/>
    <p:sldId id="2514" r:id="rId9"/>
    <p:sldId id="2515" r:id="rId10"/>
    <p:sldId id="2516" r:id="rId11"/>
    <p:sldId id="2517" r:id="rId12"/>
    <p:sldId id="2518" r:id="rId13"/>
    <p:sldId id="2519" r:id="rId14"/>
    <p:sldId id="252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58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F3DA11-AC38-4D80-A985-F8BA6FBB6EBB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7B3DE2-9098-4109-8DE7-FE0A5CB42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078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00E7064-8030-0B41-B8A0-167F0D9B71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BA096C0-3AB4-165F-1290-F59E3E16A5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GB"/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A919F01-676F-0A57-3EDF-8D5726610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7F58-2E43-4BFA-A611-91F80B875CF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620003F-5BA2-E8E1-0334-7A8A48296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6AFC84F-4B94-DDB5-10E7-9DB802C98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14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223BCF4-FA67-97ED-8098-5CB1E069E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A424A966-80AF-75DB-1D45-59B9B3B394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11312DE-3885-AC38-6088-ED4C16203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7F58-2E43-4BFA-A611-91F80B875CF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8EFC02D-2C80-76B9-F3C6-C9ED2A90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DEE6153-9528-4B73-6B0F-EC582373F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3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7F14200A-4F96-8F95-B771-6CF70D4722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3461A32-7208-E9BA-DBBC-6E834C08D9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D34A99E-0C52-FA94-B600-5F009C464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7F58-2E43-4BFA-A611-91F80B875CF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5FB0C0E-C2C9-11D3-AD3D-5B5F73941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1AAB6AD-B2F9-19C6-8273-A46348E8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111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4F320E5-BBEC-93DF-CCE7-D9DE284B6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9B52592-CD58-BE58-F619-413BABDE98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7F06475-C6AC-6E9C-45CF-B730E679F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7F58-2E43-4BFA-A611-91F80B875CF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A9A1F3A-6563-EBED-5313-5CC21080E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D66E359-6F0F-CD1B-1F11-95C9395B3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16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BE67DBF-4CA1-4FDF-B7CC-BFCFC15BC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099CD59C-BF55-C16D-5109-A8BC2A3ED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DC445E2-988E-4BE5-54B1-AA7AB818A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7F58-2E43-4BFA-A611-91F80B875CF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77FF0F1-C0D1-BF62-D2BB-E6A1CB6A8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98700D8-77ED-EB6E-807F-958A92C19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156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64DB3FD-93BB-F4B8-4AAC-CC77B1811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F63DBCC-A7A7-771C-5CFB-4D254C3309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981C284-310C-C04C-B109-BDF8E1A55D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5D497FAC-52CB-6671-1990-313A27C06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7F58-2E43-4BFA-A611-91F80B875CF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494C0D0-7B2D-0C9F-092E-309A6A545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39C0B173-D92D-BFF3-F0DD-8CFBB7851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026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BC6FCAC-52B2-9EE6-B14A-E6EC39930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F9A5CE43-7A39-1CEC-F651-537C42AA7D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03BB5BAB-6066-4CF8-18D8-934C861954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D480C239-4E26-3358-53C1-E7A77AFC2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10408400-FF60-2180-597E-30DD94F272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F2BEC219-3991-390F-2993-5167C13DC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7F58-2E43-4BFA-A611-91F80B875CF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07856612-728E-0BC1-C9F7-B6DFB5185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1A4CCBE7-186F-3187-2DFF-0C1EEBBF1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035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CF0C11-9066-85AE-179B-AC7AA25C1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4F11699D-7026-221B-055A-20039178A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7F58-2E43-4BFA-A611-91F80B875CF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2B03A40C-50E8-4148-DE28-1E8F650D8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2E17602F-45C7-46C9-E74C-E98626001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517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50AEE1D0-AB8D-5FA5-C815-BFF7E5BD1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7F58-2E43-4BFA-A611-91F80B875CF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576DA1C1-DC2D-2546-651C-2D9369154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0E1E59A5-961E-F573-B62F-3681B73EF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404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2579D44-D946-16A8-6CFB-A95DBAB64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BE3E9A9-1AC3-F798-C7BF-26DF7147F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C46A062-4615-9FA5-947A-C6D9CF22AB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9B7322A-8639-4456-AF1F-8641BA87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7F58-2E43-4BFA-A611-91F80B875CF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24533173-4BB9-F6E8-6213-0F9C0F299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6DB04A7A-B578-D41D-A325-D014D9427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42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C5A36FE-4F62-12E1-0920-9625B9A97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FE8249DF-A6B0-3BA8-72FE-BD51E2AD4B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F9AFA86-D37D-DBE4-8F49-8AA4E30423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46689473-D849-E92E-0C38-D9EEE20FB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7F58-2E43-4BFA-A611-91F80B875CF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90A60DE1-1FA5-291E-3E0E-8776B3183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B115C54-A92A-61DB-A9BB-7BF87D00B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6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7A4BC1F4-C469-621B-FC3E-BBEF3A48F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8023304-4283-3E20-0A23-2AE4D1EF2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99F4B64-F38C-3F42-A058-1D0EE79C59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3E7F58-2E43-4BFA-A611-91F80B875CF7}" type="datetimeFigureOut">
              <a:rPr lang="en-GB" smtClean="0"/>
              <a:t>10/04/2025</a:t>
            </a:fld>
            <a:endParaRPr lang="en-GB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FF79DF0-0C3C-C026-0FE9-C2542A1F35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92C6B06-5DF9-466E-18ED-E640067DB9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32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>
            <a:extLst>
              <a:ext uri="{FF2B5EF4-FFF2-40B4-BE49-F238E27FC236}">
                <a16:creationId xmlns:a16="http://schemas.microsoft.com/office/drawing/2014/main" id="{6BB598D9-036A-8B4C-91EE-9AECE8BA5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5" name="Označba mesta vsebine 4" descr="Slika, ki vsebuje besede besedilo, posnetek zaslona, pisava, oblikovanje&#10;&#10;Vsebina, ustvarjena z umetno inteligenco, morda ni pravilna.">
            <a:extLst>
              <a:ext uri="{FF2B5EF4-FFF2-40B4-BE49-F238E27FC236}">
                <a16:creationId xmlns:a16="http://schemas.microsoft.com/office/drawing/2014/main" id="{A5466326-F061-EA7B-8A66-43A7251AC4E8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2369861" y="-2674649"/>
            <a:ext cx="8006172" cy="8006172"/>
          </a:xfrm>
        </p:spPr>
      </p:pic>
      <p:pic>
        <p:nvPicPr>
          <p:cNvPr id="10" name="Označba mesta vsebine 9">
            <a:extLst>
              <a:ext uri="{FF2B5EF4-FFF2-40B4-BE49-F238E27FC236}">
                <a16:creationId xmlns:a16="http://schemas.microsoft.com/office/drawing/2014/main" id="{57736ABD-5051-6129-DAFC-F4169FB106D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372947" y="2582763"/>
            <a:ext cx="5801201" cy="2077063"/>
          </a:xfr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2B2D1973-C637-4473-993A-DBA0EBE82D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6758" y="5647435"/>
            <a:ext cx="11210223" cy="8454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35DDBBD5-253A-CB62-FE2E-D750E4EFBA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109" y="2582764"/>
            <a:ext cx="5994464" cy="2077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513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BAC254-041C-4403-5102-829BC8FD69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značba mesta vsebine 4" descr="Slika, ki vsebuje besede skica&#10;&#10;Vsebina, ustvarjena z umetno inteligenco, morda ni pravilna.">
            <a:extLst>
              <a:ext uri="{FF2B5EF4-FFF2-40B4-BE49-F238E27FC236}">
                <a16:creationId xmlns:a16="http://schemas.microsoft.com/office/drawing/2014/main" id="{FC3441D7-31D5-7C29-F010-B432E11F87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663" y="-1872143"/>
            <a:ext cx="8585733" cy="8585733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62925D83-D785-030A-AD9E-162CDCBEA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r>
              <a:rPr lang="sl-SI" dirty="0"/>
              <a:t>Priložnosti za podjetja v SRIP-ih</a:t>
            </a:r>
            <a:br>
              <a:rPr lang="sl-SI" dirty="0"/>
            </a:br>
            <a:br>
              <a:rPr lang="sl-SI" dirty="0"/>
            </a:br>
            <a: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pogled udeležencev – </a:t>
            </a: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vprašanja, priporočila za politike in diskusija</a:t>
            </a: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sz="3300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B7A7138D-B208-03C3-DF2A-E1D76B380C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758" y="5647435"/>
            <a:ext cx="11210223" cy="8454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03159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8935D0-B867-49A3-5BBA-4E19A602A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značba mesta vsebine 4" descr="Slika, ki vsebuje besede besedilo, posnetek zaslona, pisava, oblikovanje&#10;&#10;Vsebina, ustvarjena z umetno inteligenco, morda ni pravilna.">
            <a:extLst>
              <a:ext uri="{FF2B5EF4-FFF2-40B4-BE49-F238E27FC236}">
                <a16:creationId xmlns:a16="http://schemas.microsoft.com/office/drawing/2014/main" id="{0F3C0F22-2082-7B44-C270-F61963E316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98" b="10381"/>
          <a:stretch/>
        </p:blipFill>
        <p:spPr>
          <a:xfrm>
            <a:off x="1369996" y="-669904"/>
            <a:ext cx="9452008" cy="7299077"/>
          </a:xfr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069DAE0F-5530-2D0C-52EE-1EDA8BF672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758" y="5647435"/>
            <a:ext cx="11210223" cy="8454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1927D07-CA5C-72B9-5638-5901E60EA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37915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E6105-BE7C-D3D3-4788-43E00E3544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značba mesta vsebine 4" descr="Slika, ki vsebuje besede skica&#10;&#10;Vsebina, ustvarjena z umetno inteligenco, morda ni pravilna.">
            <a:extLst>
              <a:ext uri="{FF2B5EF4-FFF2-40B4-BE49-F238E27FC236}">
                <a16:creationId xmlns:a16="http://schemas.microsoft.com/office/drawing/2014/main" id="{B2164ADB-EAD5-81A4-F7CE-4A3D1DD2BC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663" y="-1872143"/>
            <a:ext cx="8585733" cy="8585733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CDBBB57D-2704-37F7-650C-6552BB93B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r>
              <a:rPr lang="sl-SI" dirty="0"/>
              <a:t>Uvodni pozdrav</a:t>
            </a:r>
            <a:br>
              <a:rPr lang="sl-SI" dirty="0"/>
            </a:br>
            <a:br>
              <a:rPr lang="sl-SI" dirty="0"/>
            </a:br>
            <a: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Nataša Šterban</a:t>
            </a:r>
            <a:r>
              <a:rPr lang="sl-SI" dirty="0"/>
              <a:t>, </a:t>
            </a:r>
            <a:br>
              <a:rPr lang="sl-SI" dirty="0"/>
            </a:br>
            <a:r>
              <a:rPr lang="sl-SI" sz="3300" b="0" i="0" dirty="0">
                <a:solidFill>
                  <a:srgbClr val="242331"/>
                </a:solidFill>
                <a:effectLst/>
                <a:latin typeface="Noto Sans" panose="020B0502040504020204" pitchFamily="34" charset="0"/>
              </a:rPr>
              <a:t>vodja službe za projektno sodelovanje, </a:t>
            </a:r>
            <a:br>
              <a:rPr lang="sl-SI" sz="3300" b="0" i="0" dirty="0">
                <a:solidFill>
                  <a:srgbClr val="242331"/>
                </a:solidFill>
                <a:effectLst/>
                <a:latin typeface="Noto Sans" panose="020B0502040504020204" pitchFamily="34" charset="0"/>
              </a:rPr>
            </a:br>
            <a:r>
              <a:rPr lang="sl-SI" sz="3300" b="0" i="0" dirty="0">
                <a:solidFill>
                  <a:srgbClr val="242331"/>
                </a:solidFill>
                <a:effectLst/>
                <a:latin typeface="Noto Sans" panose="020B0502040504020204" pitchFamily="34" charset="0"/>
              </a:rPr>
              <a:t>RRA Posavje</a:t>
            </a:r>
            <a:endParaRPr lang="sl-SI" sz="3300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1663847C-8BB2-BBC6-849A-AAFD366AED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758" y="5647435"/>
            <a:ext cx="11210223" cy="8454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42778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9E8B28-0F59-0821-4F7D-1A35F9339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značba mesta vsebine 4" descr="Slika, ki vsebuje besede skica&#10;&#10;Vsebina, ustvarjena z umetno inteligenco, morda ni pravilna.">
            <a:extLst>
              <a:ext uri="{FF2B5EF4-FFF2-40B4-BE49-F238E27FC236}">
                <a16:creationId xmlns:a16="http://schemas.microsoft.com/office/drawing/2014/main" id="{DBEF2135-19CC-7851-36E8-4D93C97ACE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663" y="-1872143"/>
            <a:ext cx="8585733" cy="8585733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99405332-1498-18CE-0409-53724C47F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r>
              <a:rPr lang="sl-SI" dirty="0"/>
              <a:t>Predstavitev splošnih priložnosti, ki jih ponuja S5 ter aktualnih priložnosti razvojnega sofinanciranja</a:t>
            </a:r>
            <a:br>
              <a:rPr lang="sl-SI" dirty="0"/>
            </a:br>
            <a:br>
              <a:rPr lang="sl-SI" dirty="0"/>
            </a:br>
            <a: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Marko Hren</a:t>
            </a:r>
            <a:r>
              <a:rPr lang="sl-SI" dirty="0"/>
              <a:t>, </a:t>
            </a:r>
            <a:br>
              <a:rPr lang="sl-SI" dirty="0"/>
            </a:br>
            <a:r>
              <a:rPr lang="sl-SI" sz="3300" dirty="0"/>
              <a:t>MKRR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9FA3D0BD-66E7-3258-DA73-CD149E5EB2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758" y="5647435"/>
            <a:ext cx="11210223" cy="8454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92399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1E700B-EE03-405C-69F2-86EC28562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značba mesta vsebine 4" descr="Slika, ki vsebuje besede skica&#10;&#10;Vsebina, ustvarjena z umetno inteligenco, morda ni pravilna.">
            <a:extLst>
              <a:ext uri="{FF2B5EF4-FFF2-40B4-BE49-F238E27FC236}">
                <a16:creationId xmlns:a16="http://schemas.microsoft.com/office/drawing/2014/main" id="{1A238625-F766-1DAF-ED46-D502D69ECE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663" y="-1872143"/>
            <a:ext cx="8585733" cy="8585733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FA741B58-CE6F-3C00-E842-57B42C513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r>
              <a:rPr lang="sl-SI" dirty="0"/>
              <a:t>Priložnosti platforme STEP in internacionalizacija</a:t>
            </a:r>
            <a:br>
              <a:rPr lang="sl-SI" dirty="0"/>
            </a:br>
            <a:br>
              <a:rPr lang="sl-SI" dirty="0"/>
            </a:br>
            <a: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Božidar Pučnik</a:t>
            </a:r>
            <a:r>
              <a:rPr lang="sl-SI" dirty="0"/>
              <a:t>, </a:t>
            </a:r>
            <a:br>
              <a:rPr lang="sl-SI" dirty="0"/>
            </a:br>
            <a:r>
              <a:rPr lang="sl-SI" sz="3300" dirty="0"/>
              <a:t>Slovenski podjetniški sklad,</a:t>
            </a:r>
            <a:br>
              <a:rPr lang="sl-SI" sz="3300" dirty="0"/>
            </a:br>
            <a:r>
              <a:rPr lang="sl-SI" sz="3300" dirty="0"/>
              <a:t>Nacionalna kontaktna točka STEP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6D90AE35-8D2E-CB5F-134D-D0C307EF04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758" y="5647435"/>
            <a:ext cx="11210223" cy="8454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014507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481A81-AAE6-9EF9-ECE9-CC851E7119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značba mesta vsebine 4" descr="Slika, ki vsebuje besede skica&#10;&#10;Vsebina, ustvarjena z umetno inteligenco, morda ni pravilna.">
            <a:extLst>
              <a:ext uri="{FF2B5EF4-FFF2-40B4-BE49-F238E27FC236}">
                <a16:creationId xmlns:a16="http://schemas.microsoft.com/office/drawing/2014/main" id="{48D84649-0040-94FD-C195-68D81B3C16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663" y="-1872143"/>
            <a:ext cx="8585733" cy="8585733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FE608B49-344D-3EBC-4A48-340FA2598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r>
              <a:rPr lang="sl-SI" dirty="0"/>
              <a:t>Ključne ugotovitve študije</a:t>
            </a:r>
            <a:br>
              <a:rPr lang="sl-SI" dirty="0"/>
            </a:br>
            <a:br>
              <a:rPr lang="sl-SI" dirty="0"/>
            </a:br>
            <a: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Propulzivna podjetja in ključni </a:t>
            </a: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RRI deležniki  v Posavju za leto 2024</a:t>
            </a: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Nina Župevc,</a:t>
            </a: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RRA Posavje</a:t>
            </a:r>
            <a:endParaRPr lang="sl-SI" sz="3300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2EA9D41F-A1FE-D4CA-4E35-B5B1854671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758" y="5647435"/>
            <a:ext cx="11210223" cy="8454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06793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01C8A2-F728-A315-4C1F-FA3E56D90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značba mesta vsebine 4" descr="Slika, ki vsebuje besede skica&#10;&#10;Vsebina, ustvarjena z umetno inteligenco, morda ni pravilna.">
            <a:extLst>
              <a:ext uri="{FF2B5EF4-FFF2-40B4-BE49-F238E27FC236}">
                <a16:creationId xmlns:a16="http://schemas.microsoft.com/office/drawing/2014/main" id="{53A8FA95-0B85-768D-255B-E8644F7FBA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663" y="-1872143"/>
            <a:ext cx="8585733" cy="8585733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D068008E-7B28-CF1B-1EF9-DB588BF0B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r>
              <a:rPr lang="sl-SI" dirty="0"/>
              <a:t>Priložnosti za podjetja v SRIP-ih</a:t>
            </a:r>
            <a:br>
              <a:rPr lang="sl-SI" dirty="0"/>
            </a:br>
            <a:br>
              <a:rPr lang="sl-SI" dirty="0"/>
            </a:br>
            <a: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Kaj ponuja SRIP Hrana? </a:t>
            </a: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Barbara Rupnik,</a:t>
            </a: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SRIP Hrana</a:t>
            </a: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sz="3300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36CECD3B-F33D-9D5A-1BEC-AA31D30884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758" y="5647435"/>
            <a:ext cx="11210223" cy="8454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006654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D2150-D5B6-F2AF-1E9D-5424279F7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značba mesta vsebine 4" descr="Slika, ki vsebuje besede skica&#10;&#10;Vsebina, ustvarjena z umetno inteligenco, morda ni pravilna.">
            <a:extLst>
              <a:ext uri="{FF2B5EF4-FFF2-40B4-BE49-F238E27FC236}">
                <a16:creationId xmlns:a16="http://schemas.microsoft.com/office/drawing/2014/main" id="{348343F1-4D52-25F0-EA34-BF2969B126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663" y="-1872143"/>
            <a:ext cx="8585733" cy="8585733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3A728CC5-27F3-5896-B8BB-4EB48F19B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r>
              <a:rPr lang="sl-SI" dirty="0"/>
              <a:t>Priložnosti za podjetja v SRIP-ih</a:t>
            </a:r>
            <a:br>
              <a:rPr lang="sl-SI" dirty="0"/>
            </a:br>
            <a:br>
              <a:rPr lang="sl-SI" dirty="0"/>
            </a:br>
            <a: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Izkušnje sodelovanja v SRIP</a:t>
            </a: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Boštjan Kozole</a:t>
            </a: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direktor</a:t>
            </a:r>
            <a: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Evrosad</a:t>
            </a:r>
            <a:r>
              <a:rPr lang="sl-SI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l-SI" sz="33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d.o.o</a:t>
            </a:r>
            <a:r>
              <a:rPr lang="sl-SI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Krško</a:t>
            </a: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sz="3300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A34EDB11-8C30-E2C9-58A0-4803F6F5EB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758" y="5647435"/>
            <a:ext cx="11210223" cy="8454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56552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C08C03-F954-3E7A-24EC-A6EF2CAA6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značba mesta vsebine 4" descr="Slika, ki vsebuje besede skica&#10;&#10;Vsebina, ustvarjena z umetno inteligenco, morda ni pravilna.">
            <a:extLst>
              <a:ext uri="{FF2B5EF4-FFF2-40B4-BE49-F238E27FC236}">
                <a16:creationId xmlns:a16="http://schemas.microsoft.com/office/drawing/2014/main" id="{81525BAE-243D-D820-89EE-163AEC7E2B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663" y="-1872143"/>
            <a:ext cx="8585733" cy="8585733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8C09C30-CAB8-CB7E-7F52-721B15FF6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r>
              <a:rPr lang="sl-SI" dirty="0"/>
              <a:t>Priložnosti za podjetja v SRIP-ih</a:t>
            </a:r>
            <a:br>
              <a:rPr lang="sl-SI" dirty="0"/>
            </a:b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Janja Starc</a:t>
            </a: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direktorica OOZ Krško</a:t>
            </a: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sz="3300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A0F675CE-0C61-9CC9-18D3-D32B8FD93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758" y="5647435"/>
            <a:ext cx="11210223" cy="8454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50250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15CF83-6AAB-2AD5-DFA1-7A835EA95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značba mesta vsebine 4" descr="Slika, ki vsebuje besede skica&#10;&#10;Vsebina, ustvarjena z umetno inteligenco, morda ni pravilna.">
            <a:extLst>
              <a:ext uri="{FF2B5EF4-FFF2-40B4-BE49-F238E27FC236}">
                <a16:creationId xmlns:a16="http://schemas.microsoft.com/office/drawing/2014/main" id="{F7B2A00D-470E-83B7-3C5C-169C2B006E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663" y="-1872143"/>
            <a:ext cx="8585733" cy="8585733"/>
          </a:xfr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AD37725-959D-15FB-1BAD-198AD2F38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br>
              <a:rPr lang="sl-SI" dirty="0"/>
            </a:br>
            <a:r>
              <a:rPr lang="sl-SI" dirty="0"/>
              <a:t>Priložnosti za podjetja v SRIP-ih</a:t>
            </a:r>
            <a:br>
              <a:rPr lang="sl-SI" dirty="0"/>
            </a:br>
            <a:br>
              <a:rPr lang="sl-SI" dirty="0"/>
            </a:b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Darko Gorišek</a:t>
            </a: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3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direktor Posavska GZ, Krško</a:t>
            </a:r>
            <a:br>
              <a:rPr lang="sl-SI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sz="3300" dirty="0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995981D1-5F27-F9FB-FD24-C56CD2F95A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758" y="5647435"/>
            <a:ext cx="11210223" cy="8454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65111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83508ab-49fe-4a40-ba29-f8dca4adf945">
      <Terms xmlns="http://schemas.microsoft.com/office/infopath/2007/PartnerControls"/>
    </lcf76f155ced4ddcb4097134ff3c332f>
    <TaxCatchAll xmlns="5abfe22c-dc8c-44fc-b1f8-c6706cb28fd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D274C74663FE54D87F1E8564EDE8126" ma:contentTypeVersion="18" ma:contentTypeDescription="Ustvari nov dokument." ma:contentTypeScope="" ma:versionID="a02ed97e3c7408b253e4efa2284715d3">
  <xsd:schema xmlns:xsd="http://www.w3.org/2001/XMLSchema" xmlns:xs="http://www.w3.org/2001/XMLSchema" xmlns:p="http://schemas.microsoft.com/office/2006/metadata/properties" xmlns:ns2="483508ab-49fe-4a40-ba29-f8dca4adf945" xmlns:ns3="5abfe22c-dc8c-44fc-b1f8-c6706cb28fd6" targetNamespace="http://schemas.microsoft.com/office/2006/metadata/properties" ma:root="true" ma:fieldsID="cfb79d5acb70bdd0c54fc32c7348d441" ns2:_="" ns3:_="">
    <xsd:import namespace="483508ab-49fe-4a40-ba29-f8dca4adf945"/>
    <xsd:import namespace="5abfe22c-dc8c-44fc-b1f8-c6706cb28f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3508ab-49fe-4a40-ba29-f8dca4adf9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Oznake slike" ma:readOnly="false" ma:fieldId="{5cf76f15-5ced-4ddc-b409-7134ff3c332f}" ma:taxonomyMulti="true" ma:sspId="693818bf-85e6-4361-b0bc-0b333e26901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bfe22c-dc8c-44fc-b1f8-c6706cb28fd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1b91f82-56c2-4290-b305-22e7c5664127}" ma:internalName="TaxCatchAll" ma:showField="CatchAllData" ma:web="5abfe22c-dc8c-44fc-b1f8-c6706cb28f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FFA5C8B-A461-465C-BC5D-D638FAAF425F}">
  <ds:schemaRefs>
    <ds:schemaRef ds:uri="http://schemas.microsoft.com/office/2006/metadata/properties"/>
    <ds:schemaRef ds:uri="http://schemas.microsoft.com/office/infopath/2007/PartnerControls"/>
    <ds:schemaRef ds:uri="e0c4cf2c-1396-48e0-9fb8-701f9c1f262a"/>
    <ds:schemaRef ds:uri="703cdf61-9bdb-4ab1-bf99-aabb6c694d24"/>
  </ds:schemaRefs>
</ds:datastoreItem>
</file>

<file path=customXml/itemProps2.xml><?xml version="1.0" encoding="utf-8"?>
<ds:datastoreItem xmlns:ds="http://schemas.openxmlformats.org/officeDocument/2006/customXml" ds:itemID="{E21A5B1F-A6DB-4F47-877B-974ACD36C130}"/>
</file>

<file path=customXml/itemProps3.xml><?xml version="1.0" encoding="utf-8"?>
<ds:datastoreItem xmlns:ds="http://schemas.openxmlformats.org/officeDocument/2006/customXml" ds:itemID="{BB6CDA9C-A2A6-4E0E-BCE9-287437F619C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1446</TotalTime>
  <Words>253</Words>
  <Application>Microsoft Office PowerPoint</Application>
  <PresentationFormat>Širokozaslonsko</PresentationFormat>
  <Paragraphs>9</Paragraphs>
  <Slides>11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Noto Sans</vt:lpstr>
      <vt:lpstr>Officeova tema</vt:lpstr>
      <vt:lpstr>PowerPointova predstavitev</vt:lpstr>
      <vt:lpstr>       Uvodni pozdrav  Nataša Šterban,  vodja službe za projektno sodelovanje,  RRA Posavje</vt:lpstr>
      <vt:lpstr>       Predstavitev splošnih priložnosti, ki jih ponuja S5 ter aktualnih priložnosti razvojnega sofinanciranja  Marko Hren,  MKRR</vt:lpstr>
      <vt:lpstr>       Priložnosti platforme STEP in internacionalizacija  Božidar Pučnik,  Slovenski podjetniški sklad, Nacionalna kontaktna točka STEP</vt:lpstr>
      <vt:lpstr>       Ključne ugotovitve študije  Propulzivna podjetja in ključni  RRI deležniki  v Posavju za leto 2024  Nina Župevc, RRA Posavje</vt:lpstr>
      <vt:lpstr>       Priložnosti za podjetja v SRIP-ih  Kaj ponuja SRIP Hrana?   Barbara Rupnik, SRIP Hrana </vt:lpstr>
      <vt:lpstr>       Priložnosti za podjetja v SRIP-ih  Izkušnje sodelovanja v SRIP  Boštjan Kozole direktor Evrosad d.o.o. Krško </vt:lpstr>
      <vt:lpstr>        Priložnosti za podjetja v SRIP-ih   Janja Starc direktorica OOZ Krško </vt:lpstr>
      <vt:lpstr>        Priložnosti za podjetja v SRIP-ih   Darko Gorišek direktor Posavska GZ, Krško </vt:lpstr>
      <vt:lpstr>            Priložnosti za podjetja v SRIP-ih  pogled udeležencev –  vprašanja, priporočila za politike in diskusija    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Barbara Rupnik</dc:creator>
  <cp:lastModifiedBy>Nina Župevc</cp:lastModifiedBy>
  <cp:revision>13</cp:revision>
  <dcterms:created xsi:type="dcterms:W3CDTF">2024-03-07T14:02:07Z</dcterms:created>
  <dcterms:modified xsi:type="dcterms:W3CDTF">2025-04-10T06:22:44Z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0x010100BD274C74663FE54D87F1E8564EDE8126</vt:lpwstr>
  </property>
  <property fmtid="{D5CDD505-2E9C-101B-9397-08002B2CF9AE}" pid="3" name="MediaServiceImageTags">
    <vt:lpwstr/>
  </property>
</Properties>
</file>